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3" r:id="rId1"/>
  </p:sldMasterIdLst>
  <p:sldIdLst>
    <p:sldId id="256" r:id="rId2"/>
  </p:sldIdLst>
  <p:sldSz cx="9144000" cy="6858000" type="screen4x3"/>
  <p:notesSz cx="6799263" cy="99298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074" autoAdjust="0"/>
    <p:restoredTop sz="94660"/>
  </p:normalViewPr>
  <p:slideViewPr>
    <p:cSldViewPr>
      <p:cViewPr varScale="1">
        <p:scale>
          <a:sx n="106" d="100"/>
          <a:sy n="106" d="100"/>
        </p:scale>
        <p:origin x="78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2147483646 h 1000"/>
              <a:gd name="T2" fmla="*/ 0 w 1000"/>
              <a:gd name="T3" fmla="*/ 0 h 1000"/>
              <a:gd name="T4" fmla="*/ 2147483646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563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D36BD-4B17-44B3-8E98-6F9E714B791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98491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29FD51-5160-4E0E-88BB-0E41771ADF9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19541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18AD9B-E139-4711-ADDD-A78243597EC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79480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F84E1-2D37-4A84-9F30-8861C08C3BC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9081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D9E06-D06F-4244-AC7C-4899082B92D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77950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363A2-DF68-42B7-84CA-3239AA8D2D7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3902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0EA31-0EBD-4B3A-A890-3D48EB26CF8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48110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0BEC5-0140-42BF-8857-CA8919E9DEF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74396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9387B-8A19-4331-9FB9-089019BB4B3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6551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B98DA4-EEAF-4E3A-A092-B8E83386BC9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84434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5EC8D-3ED6-4A44-8C7B-990AF00446B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925001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DDA84-FD9F-407F-93CF-24FDBF383C0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28833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Garamond" panose="02020404030301010803" pitchFamily="18" charset="0"/>
              </a:defRPr>
            </a:lvl1pPr>
          </a:lstStyle>
          <a:p>
            <a:pPr>
              <a:defRPr/>
            </a:pPr>
            <a:fld id="{2F0FA70E-94C6-4A4A-BE31-2F3F34430CC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1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2147483646 h 1000"/>
              <a:gd name="T2" fmla="*/ 0 w 1000"/>
              <a:gd name="T3" fmla="*/ 0 h 1000"/>
              <a:gd name="T4" fmla="*/ 2147483646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63" r:id="rId2"/>
    <p:sldLayoutId id="2147483864" r:id="rId3"/>
    <p:sldLayoutId id="2147483865" r:id="rId4"/>
    <p:sldLayoutId id="2147483866" r:id="rId5"/>
    <p:sldLayoutId id="2147483867" r:id="rId6"/>
    <p:sldLayoutId id="2147483868" r:id="rId7"/>
    <p:sldLayoutId id="2147483869" r:id="rId8"/>
    <p:sldLayoutId id="2147483870" r:id="rId9"/>
    <p:sldLayoutId id="2147483871" r:id="rId10"/>
    <p:sldLayoutId id="2147483872" r:id="rId11"/>
    <p:sldLayoutId id="2147483873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ＭＳ Ｐゴシック" charset="0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>
          <a:solidFill>
            <a:schemeClr val="tx1"/>
          </a:solidFill>
          <a:latin typeface="+mn-lt"/>
          <a:ea typeface="ＭＳ Ｐゴシック" charset="0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>
          <a:solidFill>
            <a:schemeClr val="tx1"/>
          </a:solidFill>
          <a:latin typeface="+mn-lt"/>
          <a:ea typeface="ＭＳ Ｐゴシック" charset="0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2"/>
          <p:cNvSpPr txBox="1">
            <a:spLocks noChangeArrowheads="1"/>
          </p:cNvSpPr>
          <p:nvPr/>
        </p:nvSpPr>
        <p:spPr bwMode="auto">
          <a:xfrm>
            <a:off x="6219232" y="632112"/>
            <a:ext cx="270986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400" b="1" dirty="0">
                <a:solidFill>
                  <a:srgbClr val="0000CC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ICT: We will be using the internet to look at the British monarchy and the coronation.</a:t>
            </a:r>
            <a:endParaRPr lang="en-US" altLang="en-US" sz="1400" b="1" dirty="0">
              <a:solidFill>
                <a:srgbClr val="0000CC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sp>
        <p:nvSpPr>
          <p:cNvPr id="3076" name="Text Box 16"/>
          <p:cNvSpPr txBox="1">
            <a:spLocks noChangeArrowheads="1"/>
          </p:cNvSpPr>
          <p:nvPr/>
        </p:nvSpPr>
        <p:spPr bwMode="auto">
          <a:xfrm>
            <a:off x="2797053" y="2098443"/>
            <a:ext cx="2879725" cy="2569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400" b="1" dirty="0">
                <a:solidFill>
                  <a:srgbClr val="0000CC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English: Non-fiction: fact files, diary entries, non-chronological reports, poetry. Fiction: Recount and narrative stories concentrating on characters, settings and adventure.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400" b="1" dirty="0">
              <a:solidFill>
                <a:srgbClr val="0000CC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400" b="1" dirty="0">
              <a:solidFill>
                <a:srgbClr val="7030A0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400" b="1" dirty="0">
              <a:solidFill>
                <a:srgbClr val="7030A0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pic>
        <p:nvPicPr>
          <p:cNvPr id="3078" name="Picture 35" descr="Light Bulb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483647" y="-42863"/>
            <a:ext cx="2828925" cy="283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37" descr="Light Bulb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483647" y="-42863"/>
            <a:ext cx="2828925" cy="283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Text Box 46"/>
          <p:cNvSpPr txBox="1">
            <a:spLocks noChangeArrowheads="1"/>
          </p:cNvSpPr>
          <p:nvPr/>
        </p:nvSpPr>
        <p:spPr bwMode="auto">
          <a:xfrm>
            <a:off x="2620963" y="339725"/>
            <a:ext cx="34575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Class 2 </a:t>
            </a:r>
            <a:r>
              <a:rPr lang="en-GB" altLang="en-US" sz="2400" b="1" dirty="0">
                <a:solidFill>
                  <a:srgbClr val="FF0000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topic this term is ‘Bright lights, Big City’</a:t>
            </a:r>
            <a:endParaRPr lang="en-US" altLang="en-US" sz="2000" b="1" dirty="0">
              <a:solidFill>
                <a:srgbClr val="FF0000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sp>
        <p:nvSpPr>
          <p:cNvPr id="3083" name="TextBox 1"/>
          <p:cNvSpPr txBox="1">
            <a:spLocks noChangeArrowheads="1"/>
          </p:cNvSpPr>
          <p:nvPr/>
        </p:nvSpPr>
        <p:spPr bwMode="auto">
          <a:xfrm>
            <a:off x="5796136" y="2636912"/>
            <a:ext cx="3024336" cy="375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600" b="1" dirty="0">
                <a:solidFill>
                  <a:srgbClr val="FF0000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History – events beyond living memory – the Great Fire of London. Also events in living memory – celebrating the coronation of King Charles III.</a:t>
            </a:r>
            <a:endParaRPr lang="en-GB" sz="1600" b="1" dirty="0">
              <a:solidFill>
                <a:srgbClr val="7030A0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600" b="1" dirty="0">
                <a:solidFill>
                  <a:srgbClr val="0000CC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Geography – use geographical skills to recognise landmarks and basic human and physical features. We will also be looking at countries and capital cities of the UK (London focus).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sz="1400" dirty="0">
              <a:solidFill>
                <a:srgbClr val="7030A0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sp>
        <p:nvSpPr>
          <p:cNvPr id="3084" name="TextBox 2"/>
          <p:cNvSpPr txBox="1">
            <a:spLocks noChangeArrowheads="1"/>
          </p:cNvSpPr>
          <p:nvPr/>
        </p:nvSpPr>
        <p:spPr bwMode="auto">
          <a:xfrm>
            <a:off x="2277426" y="4080740"/>
            <a:ext cx="3601845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400" b="1" dirty="0">
                <a:solidFill>
                  <a:srgbClr val="FF0000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RE: Explore the way Old Testament and New Testament stories show how people have changed.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400" b="1" dirty="0">
                <a:solidFill>
                  <a:srgbClr val="FF0000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sz="1400" dirty="0">
              <a:solidFill>
                <a:srgbClr val="7030A0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5536" y="2922971"/>
            <a:ext cx="20003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Maths: Following the new </a:t>
            </a:r>
          </a:p>
          <a:p>
            <a:r>
              <a:rPr lang="en-GB" sz="1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National Curriculum </a:t>
            </a:r>
          </a:p>
          <a:p>
            <a:r>
              <a:rPr lang="en-GB" sz="1400" dirty="0">
                <a:solidFill>
                  <a:srgbClr val="FF0000"/>
                </a:solidFill>
              </a:rPr>
              <a:t>Covering multiplication and division, fractions, shape, measurement including weight and time.</a:t>
            </a:r>
          </a:p>
        </p:txBody>
      </p:sp>
      <p:pic>
        <p:nvPicPr>
          <p:cNvPr id="3" name="Picture 2" descr="Image result for London imag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01444"/>
            <a:ext cx="2260952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Image result for Great fire of London imag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527" y="1484784"/>
            <a:ext cx="1636266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Image result for British flag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Image result for British flag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0" descr="Image result for British flag"/>
          <p:cNvSpPr>
            <a:spLocks noChangeAspect="1" noChangeArrowheads="1"/>
          </p:cNvSpPr>
          <p:nvPr/>
        </p:nvSpPr>
        <p:spPr bwMode="auto">
          <a:xfrm>
            <a:off x="304800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971600" y="5229200"/>
            <a:ext cx="4726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srgbClr val="0000CC"/>
                </a:solidFill>
              </a:rPr>
              <a:t>Science:The</a:t>
            </a:r>
            <a:r>
              <a:rPr lang="en-GB" dirty="0">
                <a:solidFill>
                  <a:srgbClr val="0000CC"/>
                </a:solidFill>
              </a:rPr>
              <a:t> changing of the seasons and plants.</a:t>
            </a:r>
            <a:endParaRPr lang="en-GB" sz="14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1065</TotalTime>
  <Words>169</Words>
  <Application>Microsoft Office PowerPoint</Application>
  <PresentationFormat>On-screen Show 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ＭＳ Ｐゴシック</vt:lpstr>
      <vt:lpstr>Aharoni</vt:lpstr>
      <vt:lpstr>Arial</vt:lpstr>
      <vt:lpstr>Comic Sans MS</vt:lpstr>
      <vt:lpstr>Garamond</vt:lpstr>
      <vt:lpstr>Wingdings</vt:lpstr>
      <vt:lpstr>Edge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topic this term is  Family Album.</dc:title>
  <dc:creator>Home</dc:creator>
  <cp:lastModifiedBy>Garry Liversage</cp:lastModifiedBy>
  <cp:revision>60</cp:revision>
  <cp:lastPrinted>2023-04-18T09:08:57Z</cp:lastPrinted>
  <dcterms:created xsi:type="dcterms:W3CDTF">2011-07-21T19:25:56Z</dcterms:created>
  <dcterms:modified xsi:type="dcterms:W3CDTF">2023-04-18T09:13:47Z</dcterms:modified>
</cp:coreProperties>
</file>